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0" r:id="rId6"/>
    <p:sldId id="261" r:id="rId7"/>
    <p:sldId id="267" r:id="rId8"/>
    <p:sldId id="262" r:id="rId9"/>
    <p:sldId id="265" r:id="rId10"/>
    <p:sldId id="268" r:id="rId11"/>
    <p:sldId id="263" r:id="rId12"/>
    <p:sldId id="264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3EF2-2DC6-4C26-8533-C45E6AE5C436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E74E0-3A2F-4315-8343-08D42CB68E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819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3EF2-2DC6-4C26-8533-C45E6AE5C436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E74E0-3A2F-4315-8343-08D42CB68E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503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3EF2-2DC6-4C26-8533-C45E6AE5C436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E74E0-3A2F-4315-8343-08D42CB68E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94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3EF2-2DC6-4C26-8533-C45E6AE5C436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E74E0-3A2F-4315-8343-08D42CB68E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60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3EF2-2DC6-4C26-8533-C45E6AE5C436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E74E0-3A2F-4315-8343-08D42CB68E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570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3EF2-2DC6-4C26-8533-C45E6AE5C436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E74E0-3A2F-4315-8343-08D42CB68E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528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3EF2-2DC6-4C26-8533-C45E6AE5C436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E74E0-3A2F-4315-8343-08D42CB68E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70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3EF2-2DC6-4C26-8533-C45E6AE5C436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E74E0-3A2F-4315-8343-08D42CB68E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545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3EF2-2DC6-4C26-8533-C45E6AE5C436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E74E0-3A2F-4315-8343-08D42CB68E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1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3EF2-2DC6-4C26-8533-C45E6AE5C436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E74E0-3A2F-4315-8343-08D42CB68E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85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3EF2-2DC6-4C26-8533-C45E6AE5C436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E74E0-3A2F-4315-8343-08D42CB68E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09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D3EF2-2DC6-4C26-8533-C45E6AE5C436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E74E0-3A2F-4315-8343-08D42CB68E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99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66" y="880573"/>
            <a:ext cx="11185550" cy="45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1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837" y="432969"/>
            <a:ext cx="6630325" cy="599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03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100" y="432969"/>
            <a:ext cx="6801799" cy="59920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5219" y="32859"/>
            <a:ext cx="9864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Set URL</a:t>
            </a:r>
            <a:endParaRPr lang="fr-F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192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837" y="432969"/>
            <a:ext cx="6630325" cy="599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47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837" y="432969"/>
            <a:ext cx="6630325" cy="59920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703" y="0"/>
            <a:ext cx="28088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Création </a:t>
            </a:r>
            <a:r>
              <a:rPr lang="fr-FR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Device</a:t>
            </a:r>
            <a:endParaRPr lang="fr-F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4217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837" y="432969"/>
            <a:ext cx="6630325" cy="599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10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837" y="409153"/>
            <a:ext cx="6630325" cy="60396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9043"/>
            <a:ext cx="45371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Cocher Template pour apparaitre le menu</a:t>
            </a:r>
            <a:endParaRPr lang="fr-F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094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837" y="432969"/>
            <a:ext cx="6630325" cy="59920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2320" y="32859"/>
            <a:ext cx="109222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Set Time</a:t>
            </a:r>
            <a:endParaRPr lang="fr-F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848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916" y="432969"/>
            <a:ext cx="6754168" cy="599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17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837" y="409153"/>
            <a:ext cx="6630325" cy="60396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9043"/>
            <a:ext cx="45371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Cocher Template pour apparaitre le menu</a:t>
            </a:r>
            <a:endParaRPr lang="fr-F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3217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837" y="409153"/>
            <a:ext cx="6630325" cy="60396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607" y="32859"/>
            <a:ext cx="96564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Set Day</a:t>
            </a:r>
            <a:endParaRPr lang="fr-F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9456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837" y="409153"/>
            <a:ext cx="6630325" cy="60396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9043"/>
            <a:ext cx="45371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Cocher Template pour apparaitre le menu</a:t>
            </a:r>
            <a:endParaRPr lang="fr-F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59989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26</Words>
  <Application>Microsoft Office PowerPoint</Application>
  <PresentationFormat>Grand écran</PresentationFormat>
  <Paragraphs>7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Maximus</dc:creator>
  <cp:lastModifiedBy>Maximus</cp:lastModifiedBy>
  <cp:revision>7</cp:revision>
  <dcterms:created xsi:type="dcterms:W3CDTF">2026-02-13T08:49:39Z</dcterms:created>
  <dcterms:modified xsi:type="dcterms:W3CDTF">2026-02-13T10:00:21Z</dcterms:modified>
</cp:coreProperties>
</file>